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F29"/>
    <a:srgbClr val="0000CC"/>
    <a:srgbClr val="FF2549"/>
    <a:srgbClr val="007033"/>
    <a:srgbClr val="C33A1F"/>
    <a:srgbClr val="003635"/>
    <a:srgbClr val="D6370C"/>
    <a:srgbClr val="1D3A00"/>
    <a:srgbClr val="FF856D"/>
    <a:srgbClr val="005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574" y="2691584"/>
            <a:ext cx="7956755" cy="143059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9194" y="4136925"/>
            <a:ext cx="6762135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96175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732935"/>
            <a:ext cx="8246070" cy="3045541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63" y="443407"/>
            <a:ext cx="6305833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22" y="1177436"/>
            <a:ext cx="6327059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3" y="920578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832496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304893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832496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304893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420" y="2551472"/>
            <a:ext cx="7772400" cy="1629697"/>
          </a:xfrm>
        </p:spPr>
        <p:txBody>
          <a:bodyPr>
            <a:normAutofit/>
          </a:bodyPr>
          <a:lstStyle/>
          <a:p>
            <a:r>
              <a:rPr lang="sr-Cyrl-RS" dirty="0" smtClean="0"/>
              <a:t>Интернационални </a:t>
            </a:r>
            <a:r>
              <a:rPr lang="sr-Latn-RS" dirty="0" smtClean="0"/>
              <a:t>Zoom </a:t>
            </a:r>
            <a:r>
              <a:rPr lang="sr-Cyrl-RS" dirty="0" smtClean="0"/>
              <a:t>час кроз еТ</a:t>
            </a:r>
            <a:r>
              <a:rPr lang="sr-Latn-RS" dirty="0" smtClean="0"/>
              <a:t>winning </a:t>
            </a:r>
            <a:r>
              <a:rPr lang="sr-Cyrl-RS" dirty="0" smtClean="0"/>
              <a:t>пројекат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1775" y="4100054"/>
            <a:ext cx="7565922" cy="730043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/>
              <a:t>Маја Медић</a:t>
            </a:r>
          </a:p>
          <a:p>
            <a:r>
              <a:rPr lang="sr-Cyrl-RS" dirty="0" smtClean="0"/>
              <a:t>наставник енглеског језика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602" y="671639"/>
            <a:ext cx="2555875" cy="871538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rgbClr val="FFFF00"/>
                </a:solidFill>
              </a:rPr>
              <a:t>еТ</a:t>
            </a:r>
            <a:r>
              <a:rPr lang="sr-Latn-RS" dirty="0" smtClean="0">
                <a:solidFill>
                  <a:srgbClr val="FFFF00"/>
                </a:solidFill>
              </a:rPr>
              <a:t>winning </a:t>
            </a:r>
            <a:r>
              <a:rPr lang="sr-Cyrl-RS" dirty="0" smtClean="0">
                <a:solidFill>
                  <a:srgbClr val="FFFF00"/>
                </a:solidFill>
              </a:rPr>
              <a:t>пројекат </a:t>
            </a:r>
            <a:r>
              <a:rPr lang="sr-Latn-RS" dirty="0" smtClean="0">
                <a:solidFill>
                  <a:srgbClr val="FFFF00"/>
                </a:solidFill>
              </a:rPr>
              <a:t>NeuroEnglish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7697" y="1434895"/>
            <a:ext cx="6259352" cy="3518297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600" dirty="0" smtClean="0"/>
              <a:t>NeuroEnglish </a:t>
            </a:r>
            <a:r>
              <a:rPr lang="sr-Cyrl-RS" sz="1600" dirty="0" smtClean="0"/>
              <a:t>је пројекат који смо почели да реализујемо од септембра 2019.год. У пројекту учествују партнери из Турске, Србије, Пољске, Украјине, Италије, Македоније и Шведске. Учествују ученици другог разреда на часовима енглеског језика у ОШ „Деспот Стефан Високи“ у Деспотовцу-истурена одељења у комбинацији у селима Милива и Липовица.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600" dirty="0" smtClean="0"/>
              <a:t>Пројекат се бави областима поздрави, боје, бројеви 1-20, школски предмети и делови тела са посебним освртом на три врсте стилова учења: аудитивни, визуелни и кинестетички.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600" dirty="0" smtClean="0"/>
              <a:t>Партнери су били подељени у мешовите групе и свака група је радила на изради материјала за поменуте области.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600" dirty="0" smtClean="0"/>
              <a:t>Као завршни део овог пројекта реализован је овај интернационални </a:t>
            </a:r>
            <a:r>
              <a:rPr lang="sr-Latn-RS" sz="1600" dirty="0" smtClean="0"/>
              <a:t>Zoom </a:t>
            </a:r>
            <a:r>
              <a:rPr lang="sr-Cyrl-RS" sz="1600" dirty="0" smtClean="0"/>
              <a:t>час као један вид евалуације пројекта.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4" t="8175" r="15486" b="3908"/>
          <a:stretch/>
        </p:blipFill>
        <p:spPr>
          <a:xfrm>
            <a:off x="6565186" y="2260315"/>
            <a:ext cx="1880171" cy="17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548" y="124908"/>
            <a:ext cx="6305833" cy="725349"/>
          </a:xfrm>
        </p:spPr>
        <p:txBody>
          <a:bodyPr>
            <a:normAutofit/>
          </a:bodyPr>
          <a:lstStyle/>
          <a:p>
            <a:r>
              <a:rPr lang="sr-Cyrl-RS" dirty="0" smtClean="0"/>
              <a:t>Организација часа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9322" y="719191"/>
            <a:ext cx="6327059" cy="3969307"/>
          </a:xfrm>
        </p:spPr>
        <p:txBody>
          <a:bodyPr>
            <a:normAutofit/>
          </a:bodyPr>
          <a:lstStyle/>
          <a:p>
            <a:pPr algn="just"/>
            <a:r>
              <a:rPr lang="sr-Cyrl-RS" sz="2400" dirty="0" smtClean="0"/>
              <a:t>Час је реализован преко апликације </a:t>
            </a:r>
            <a:r>
              <a:rPr lang="sr-Latn-RS" sz="2400" dirty="0" smtClean="0"/>
              <a:t>zoom</a:t>
            </a:r>
            <a:r>
              <a:rPr lang="sr-Cyrl-RS" sz="2400" dirty="0" smtClean="0"/>
              <a:t>.</a:t>
            </a:r>
            <a:endParaRPr lang="sr-Latn-RS" sz="2400" dirty="0" smtClean="0"/>
          </a:p>
          <a:p>
            <a:pPr algn="just"/>
            <a:r>
              <a:rPr lang="sr-Cyrl-RS" sz="2400" dirty="0" smtClean="0"/>
              <a:t>Учествовало је 12 наставника из свих земаља које учествују у пројекту и сви су заједно радили на изради материјала за час и организацији. Направили су презентацију коју смо користили на часу.</a:t>
            </a:r>
          </a:p>
          <a:p>
            <a:pPr algn="just"/>
            <a:r>
              <a:rPr lang="sr-Cyrl-RS" sz="2400" dirty="0" smtClean="0"/>
              <a:t>Сваки наставник је изабрао по 1 ученика добровољца да учествује у часу.</a:t>
            </a:r>
          </a:p>
          <a:p>
            <a:pPr algn="just"/>
            <a:r>
              <a:rPr lang="sr-Cyrl-RS" sz="2400" dirty="0" smtClean="0"/>
              <a:t>Један наставник је био водитељ, док су се остали укључивали по потреби.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246" y="893852"/>
            <a:ext cx="4967554" cy="370077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742" y="1076326"/>
            <a:ext cx="5383657" cy="3968285"/>
          </a:xfrm>
        </p:spPr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 smtClean="0"/>
              <a:t>Ученици су погледали песмицу са речима поздрава.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 smtClean="0"/>
              <a:t>Пожелели смо свим учесницима добродошлицу на свим језицима.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 smtClean="0"/>
              <a:t>Погледали смо које све школе учествују у овом часу.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06" y="0"/>
            <a:ext cx="3032694" cy="1746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t="3595" r="8212" b="21498"/>
          <a:stretch/>
        </p:blipFill>
        <p:spPr>
          <a:xfrm>
            <a:off x="6092574" y="1746607"/>
            <a:ext cx="3051426" cy="1604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8789" r="7320" b="16305"/>
          <a:stretch/>
        </p:blipFill>
        <p:spPr>
          <a:xfrm>
            <a:off x="5761698" y="3352071"/>
            <a:ext cx="3382302" cy="17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139" y="396091"/>
            <a:ext cx="3008313" cy="8715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" y="1068512"/>
            <a:ext cx="7148297" cy="3526111"/>
          </a:xfrm>
        </p:spPr>
        <p:txBody>
          <a:bodyPr/>
          <a:lstStyle/>
          <a:p>
            <a:endParaRPr lang="sr-Cyrl-R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1800" dirty="0" smtClean="0"/>
              <a:t>Погледали смо ко су ученици који учествују у данашњем часу.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1800" dirty="0" smtClean="0"/>
              <a:t>Затим је уследио дијалог између ученика и наставника који није њихов предметни (одакле си, колико имаш година, која је твоја омиљена боја, омиљени број и омиљени цртани филм).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1800" dirty="0" smtClean="0"/>
              <a:t>Сваки ученик је имао свој слајд са својим информацијама.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1800" dirty="0" smtClean="0"/>
              <a:t>Једном ученику је био рођендан па је добио песмицу изненађења за срећан рођендан.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4720" r="7335" b="9600"/>
          <a:stretch/>
        </p:blipFill>
        <p:spPr>
          <a:xfrm>
            <a:off x="3919527" y="3308278"/>
            <a:ext cx="3228770" cy="183522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3" r="21236" b="13708"/>
          <a:stretch/>
        </p:blipFill>
        <p:spPr>
          <a:xfrm>
            <a:off x="7148297" y="1458931"/>
            <a:ext cx="1995703" cy="368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41" y="1541123"/>
            <a:ext cx="3895053" cy="22974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4340830" cy="3518297"/>
          </a:xfrm>
        </p:spPr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pPr algn="just"/>
            <a:r>
              <a:rPr lang="sr-Cyrl-RS" sz="2000" dirty="0" smtClean="0"/>
              <a:t>Следећи задатак се односио на боје и бројеве. Постављали смо ученицима питања које боје је одређени број. И затим би видели написан тачан одговор.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88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70" y="1335641"/>
            <a:ext cx="5168930" cy="290610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193" y="1076325"/>
            <a:ext cx="3854903" cy="3927190"/>
          </a:xfrm>
        </p:spPr>
        <p:txBody>
          <a:bodyPr/>
          <a:lstStyle/>
          <a:p>
            <a:endParaRPr lang="sr-Cyrl-RS" dirty="0" smtClean="0"/>
          </a:p>
          <a:p>
            <a:pPr algn="just"/>
            <a:r>
              <a:rPr lang="sr-Cyrl-RS" sz="2000" dirty="0" smtClean="0"/>
              <a:t>Затим су уследиле дигиталне укрштене речи са школским предметима и наредбама. Питали смо ученике да препознају одређене појмове и да их именују. Затим би видели записан тачан одговор.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80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86" y="780836"/>
            <a:ext cx="4092535" cy="234183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13" y="1076326"/>
            <a:ext cx="4695290" cy="3906640"/>
          </a:xfrm>
        </p:spPr>
        <p:txBody>
          <a:bodyPr/>
          <a:lstStyle/>
          <a:p>
            <a:endParaRPr lang="sr-Cyrl-RS" dirty="0" smtClean="0"/>
          </a:p>
          <a:p>
            <a:endParaRPr lang="sr-Cyrl-R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800" dirty="0" smtClean="0"/>
              <a:t>Последња активност се односила на делове тела. Питали смо ученике који део тела се налази под одређеним бројем.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800" dirty="0" smtClean="0"/>
              <a:t>Предметни наставници су увек били ту као подршка својим ученицима да их охрабре, да им објасне или помогну.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800" dirty="0" smtClean="0"/>
              <a:t>На крају смо се захвалили свим учесницима на учествовању у овом часу.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1800" dirty="0"/>
          </a:p>
          <a:p>
            <a:pPr algn="just"/>
            <a:endParaRPr lang="sr-Cyrl-R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t="5357" r="8202" b="17676"/>
          <a:stretch/>
        </p:blipFill>
        <p:spPr>
          <a:xfrm>
            <a:off x="5301465" y="3122675"/>
            <a:ext cx="3595956" cy="19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34" y="1557855"/>
            <a:ext cx="4545420" cy="25723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786026" cy="3518297"/>
          </a:xfrm>
        </p:spPr>
        <p:txBody>
          <a:bodyPr/>
          <a:lstStyle/>
          <a:p>
            <a:endParaRPr lang="sr-Cyrl-RS" dirty="0" smtClean="0"/>
          </a:p>
          <a:p>
            <a:endParaRPr lang="sr-Cyrl-RS" dirty="0" smtClean="0"/>
          </a:p>
          <a:p>
            <a:pPr algn="just"/>
            <a:r>
              <a:rPr lang="sr-Cyrl-RS" sz="1800" dirty="0" smtClean="0"/>
              <a:t>Након часа, сваки ученик је добио захвалницу са својим именом и потписом аутора пројекта.</a:t>
            </a:r>
          </a:p>
          <a:p>
            <a:pPr algn="just"/>
            <a:endParaRPr lang="sr-Cyrl-RS" sz="1800" dirty="0"/>
          </a:p>
          <a:p>
            <a:pPr algn="just"/>
            <a:r>
              <a:rPr lang="sr-Cyrl-RS" sz="1800" dirty="0" smtClean="0"/>
              <a:t>Овим часом смо хтели да покажемо шта су то све наши ученици научили и шта смо то постигли овим пројектом. Наши сјајни ученици су заиста имали шта и да покажу.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86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On-screen Show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Интернационални Zoom час кроз еТwinning пројекат</vt:lpstr>
      <vt:lpstr>еТwinning пројекат NeuroEnglish</vt:lpstr>
      <vt:lpstr>Организација часа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2020-05-18T21:13:21Z</dcterms:modified>
</cp:coreProperties>
</file>